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2"/>
  </p:notesMasterIdLst>
  <p:sldIdLst>
    <p:sldId id="256" r:id="rId5"/>
    <p:sldId id="257" r:id="rId6"/>
    <p:sldId id="258" r:id="rId7"/>
    <p:sldId id="259" r:id="rId8"/>
    <p:sldId id="260" r:id="rId9"/>
    <p:sldId id="261" r:id="rId10"/>
    <p:sldId id="262" r:id="rId11"/>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540D2EBD-AB05-9A4F-6ADA-3A1C01CDEB83}"/>
    <pc:docChg chg="modSld">
      <pc:chgData name="EZZINE, Hind" userId="S::ezzineh@who.int::edcab00f-6318-46e5-a4a9-188b01ee222f" providerId="AD" clId="Web-{540D2EBD-AB05-9A4F-6ADA-3A1C01CDEB83}" dt="2023-06-30T09:21:37.155" v="12" actId="20577"/>
      <pc:docMkLst>
        <pc:docMk/>
      </pc:docMkLst>
      <pc:sldChg chg="modSp">
        <pc:chgData name="EZZINE, Hind" userId="S::ezzineh@who.int::edcab00f-6318-46e5-a4a9-188b01ee222f" providerId="AD" clId="Web-{540D2EBD-AB05-9A4F-6ADA-3A1C01CDEB83}" dt="2023-06-30T09:20:15.184" v="1" actId="20577"/>
        <pc:sldMkLst>
          <pc:docMk/>
          <pc:sldMk cId="0" sldId="257"/>
        </pc:sldMkLst>
        <pc:spChg chg="mod">
          <ac:chgData name="EZZINE, Hind" userId="S::ezzineh@who.int::edcab00f-6318-46e5-a4a9-188b01ee222f" providerId="AD" clId="Web-{540D2EBD-AB05-9A4F-6ADA-3A1C01CDEB83}" dt="2023-06-30T09:20:15.184" v="1" actId="20577"/>
          <ac:spMkLst>
            <pc:docMk/>
            <pc:sldMk cId="0" sldId="257"/>
            <ac:spMk id="303" creationId="{00000000-0000-0000-0000-000000000000}"/>
          </ac:spMkLst>
        </pc:spChg>
      </pc:sldChg>
      <pc:sldChg chg="modSp">
        <pc:chgData name="EZZINE, Hind" userId="S::ezzineh@who.int::edcab00f-6318-46e5-a4a9-188b01ee222f" providerId="AD" clId="Web-{540D2EBD-AB05-9A4F-6ADA-3A1C01CDEB83}" dt="2023-06-30T09:20:47.482" v="9" actId="20577"/>
        <pc:sldMkLst>
          <pc:docMk/>
          <pc:sldMk cId="0" sldId="258"/>
        </pc:sldMkLst>
        <pc:spChg chg="mod">
          <ac:chgData name="EZZINE, Hind" userId="S::ezzineh@who.int::edcab00f-6318-46e5-a4a9-188b01ee222f" providerId="AD" clId="Web-{540D2EBD-AB05-9A4F-6ADA-3A1C01CDEB83}" dt="2023-06-30T09:20:47.482" v="9" actId="20577"/>
          <ac:spMkLst>
            <pc:docMk/>
            <pc:sldMk cId="0" sldId="258"/>
            <ac:spMk id="309" creationId="{00000000-0000-0000-0000-000000000000}"/>
          </ac:spMkLst>
        </pc:spChg>
      </pc:sldChg>
      <pc:sldChg chg="modSp">
        <pc:chgData name="EZZINE, Hind" userId="S::ezzineh@who.int::edcab00f-6318-46e5-a4a9-188b01ee222f" providerId="AD" clId="Web-{540D2EBD-AB05-9A4F-6ADA-3A1C01CDEB83}" dt="2023-06-30T09:21:37.155" v="12" actId="20577"/>
        <pc:sldMkLst>
          <pc:docMk/>
          <pc:sldMk cId="0" sldId="262"/>
        </pc:sldMkLst>
        <pc:spChg chg="mod">
          <ac:chgData name="EZZINE, Hind" userId="S::ezzineh@who.int::edcab00f-6318-46e5-a4a9-188b01ee222f" providerId="AD" clId="Web-{540D2EBD-AB05-9A4F-6ADA-3A1C01CDEB83}" dt="2023-06-30T09:21:37.155" v="12" actId="20577"/>
          <ac:spMkLst>
            <pc:docMk/>
            <pc:sldMk cId="0" sldId="262"/>
            <ac:spMk id="321" creationId="{00000000-0000-0000-0000-000000000000}"/>
          </ac:spMkLst>
        </pc:spChg>
      </pc:sldChg>
    </pc:docChg>
  </pc:docChgLst>
  <pc:docChgLst>
    <pc:chgData name="GOMEZ, Paula" userId="S::gomezp@who.int::c93cf399-3ed7-4230-9282-8831e3fe5ae7" providerId="AD" clId="Web-{A45A67EB-C6C6-B02C-BCFA-6642B5A5B47B}"/>
    <pc:docChg chg="modSld">
      <pc:chgData name="GOMEZ, Paula" userId="S::gomezp@who.int::c93cf399-3ed7-4230-9282-8831e3fe5ae7" providerId="AD" clId="Web-{A45A67EB-C6C6-B02C-BCFA-6642B5A5B47B}" dt="2023-04-07T10:52:09.090" v="5" actId="20577"/>
      <pc:docMkLst>
        <pc:docMk/>
      </pc:docMkLst>
      <pc:sldChg chg="modSp">
        <pc:chgData name="GOMEZ, Paula" userId="S::gomezp@who.int::c93cf399-3ed7-4230-9282-8831e3fe5ae7" providerId="AD" clId="Web-{A45A67EB-C6C6-B02C-BCFA-6642B5A5B47B}" dt="2023-04-07T10:52:09.090" v="5" actId="20577"/>
        <pc:sldMkLst>
          <pc:docMk/>
          <pc:sldMk cId="0" sldId="257"/>
        </pc:sldMkLst>
        <pc:spChg chg="mod">
          <ac:chgData name="GOMEZ, Paula" userId="S::gomezp@who.int::c93cf399-3ed7-4230-9282-8831e3fe5ae7" providerId="AD" clId="Web-{A45A67EB-C6C6-B02C-BCFA-6642B5A5B47B}" dt="2023-04-07T10:52:09.090" v="5" actId="20577"/>
          <ac:spMkLst>
            <pc:docMk/>
            <pc:sldMk cId="0" sldId="257"/>
            <ac:spMk id="303" creationId="{00000000-0000-0000-0000-000000000000}"/>
          </ac:spMkLst>
        </pc:spChg>
      </pc:sldChg>
    </pc:docChg>
  </pc:docChgLst>
  <pc:docChgLst>
    <pc:chgData name="GOMEZ, Paula" userId="c93cf399-3ed7-4230-9282-8831e3fe5ae7" providerId="ADAL" clId="{F2F0C7C6-6219-487D-91A7-B4AEE536776C}"/>
    <pc:docChg chg="custSel modSld">
      <pc:chgData name="GOMEZ, Paula" userId="c93cf399-3ed7-4230-9282-8831e3fe5ae7" providerId="ADAL" clId="{F2F0C7C6-6219-487D-91A7-B4AEE536776C}" dt="2023-01-27T15:38:21.172" v="32"/>
      <pc:docMkLst>
        <pc:docMk/>
      </pc:docMkLst>
      <pc:sldChg chg="modSp mod">
        <pc:chgData name="GOMEZ, Paula" userId="c93cf399-3ed7-4230-9282-8831e3fe5ae7" providerId="ADAL" clId="{F2F0C7C6-6219-487D-91A7-B4AEE536776C}" dt="2023-01-27T15:36:08.360" v="0" actId="14100"/>
        <pc:sldMkLst>
          <pc:docMk/>
          <pc:sldMk cId="0" sldId="256"/>
        </pc:sldMkLst>
        <pc:spChg chg="mod">
          <ac:chgData name="GOMEZ, Paula" userId="c93cf399-3ed7-4230-9282-8831e3fe5ae7" providerId="ADAL" clId="{F2F0C7C6-6219-487D-91A7-B4AEE536776C}" dt="2023-01-27T15:36:08.360" v="0" actId="14100"/>
          <ac:spMkLst>
            <pc:docMk/>
            <pc:sldMk cId="0" sldId="256"/>
            <ac:spMk id="297" creationId="{00000000-0000-0000-0000-000000000000}"/>
          </ac:spMkLst>
        </pc:spChg>
      </pc:sldChg>
      <pc:sldChg chg="modSp mod">
        <pc:chgData name="GOMEZ, Paula" userId="c93cf399-3ed7-4230-9282-8831e3fe5ae7" providerId="ADAL" clId="{F2F0C7C6-6219-487D-91A7-B4AEE536776C}" dt="2023-01-27T15:36:19.644" v="12" actId="20577"/>
        <pc:sldMkLst>
          <pc:docMk/>
          <pc:sldMk cId="0" sldId="257"/>
        </pc:sldMkLst>
        <pc:spChg chg="mod">
          <ac:chgData name="GOMEZ, Paula" userId="c93cf399-3ed7-4230-9282-8831e3fe5ae7" providerId="ADAL" clId="{F2F0C7C6-6219-487D-91A7-B4AEE536776C}" dt="2023-01-27T15:36:19.644" v="12" actId="20577"/>
          <ac:spMkLst>
            <pc:docMk/>
            <pc:sldMk cId="0" sldId="257"/>
            <ac:spMk id="303" creationId="{00000000-0000-0000-0000-000000000000}"/>
          </ac:spMkLst>
        </pc:spChg>
      </pc:sldChg>
      <pc:sldChg chg="modSp mod">
        <pc:chgData name="GOMEZ, Paula" userId="c93cf399-3ed7-4230-9282-8831e3fe5ae7" providerId="ADAL" clId="{F2F0C7C6-6219-487D-91A7-B4AEE536776C}" dt="2023-01-27T15:36:28.296" v="16" actId="27636"/>
        <pc:sldMkLst>
          <pc:docMk/>
          <pc:sldMk cId="0" sldId="258"/>
        </pc:sldMkLst>
        <pc:spChg chg="mod">
          <ac:chgData name="GOMEZ, Paula" userId="c93cf399-3ed7-4230-9282-8831e3fe5ae7" providerId="ADAL" clId="{F2F0C7C6-6219-487D-91A7-B4AEE536776C}" dt="2023-01-27T15:36:28.296" v="16" actId="27636"/>
          <ac:spMkLst>
            <pc:docMk/>
            <pc:sldMk cId="0" sldId="258"/>
            <ac:spMk id="309" creationId="{00000000-0000-0000-0000-000000000000}"/>
          </ac:spMkLst>
        </pc:spChg>
      </pc:sldChg>
      <pc:sldChg chg="modSp mod">
        <pc:chgData name="GOMEZ, Paula" userId="c93cf399-3ed7-4230-9282-8831e3fe5ae7" providerId="ADAL" clId="{F2F0C7C6-6219-487D-91A7-B4AEE536776C}" dt="2023-01-27T15:38:21.172" v="32"/>
        <pc:sldMkLst>
          <pc:docMk/>
          <pc:sldMk cId="0" sldId="260"/>
        </pc:sldMkLst>
        <pc:graphicFrameChg chg="mod modGraphic">
          <ac:chgData name="GOMEZ, Paula" userId="c93cf399-3ed7-4230-9282-8831e3fe5ae7" providerId="ADAL" clId="{F2F0C7C6-6219-487D-91A7-B4AEE536776C}" dt="2023-01-27T15:38:21.172" v="32"/>
          <ac:graphicFrameMkLst>
            <pc:docMk/>
            <pc:sldMk cId="0" sldId="260"/>
            <ac:graphicFrameMk id="316" creationId="{00000000-0000-0000-0000-000000000000}"/>
          </ac:graphicFrameMkLst>
        </pc:graphicFrameChg>
      </pc:sldChg>
    </pc:docChg>
  </pc:docChgLst>
  <pc:docChgLst>
    <pc:chgData name="GOMEZ, Paula" userId="c93cf399-3ed7-4230-9282-8831e3fe5ae7" providerId="ADAL" clId="{1CDCCC15-D056-46E9-BC5F-F12AB73AD4E5}"/>
    <pc:docChg chg="custSel modSld">
      <pc:chgData name="GOMEZ, Paula" userId="c93cf399-3ed7-4230-9282-8831e3fe5ae7" providerId="ADAL" clId="{1CDCCC15-D056-46E9-BC5F-F12AB73AD4E5}" dt="2023-07-03T09:23:23.778" v="236" actId="20577"/>
      <pc:docMkLst>
        <pc:docMk/>
      </pc:docMkLst>
      <pc:sldChg chg="modSp mod">
        <pc:chgData name="GOMEZ, Paula" userId="c93cf399-3ed7-4230-9282-8831e3fe5ae7" providerId="ADAL" clId="{1CDCCC15-D056-46E9-BC5F-F12AB73AD4E5}" dt="2023-07-03T08:57:57.900" v="59" actId="20577"/>
        <pc:sldMkLst>
          <pc:docMk/>
          <pc:sldMk cId="0" sldId="256"/>
        </pc:sldMkLst>
        <pc:spChg chg="mod">
          <ac:chgData name="GOMEZ, Paula" userId="c93cf399-3ed7-4230-9282-8831e3fe5ae7" providerId="ADAL" clId="{1CDCCC15-D056-46E9-BC5F-F12AB73AD4E5}" dt="2023-07-03T08:57:57.900" v="59" actId="20577"/>
          <ac:spMkLst>
            <pc:docMk/>
            <pc:sldMk cId="0" sldId="256"/>
            <ac:spMk id="296" creationId="{00000000-0000-0000-0000-000000000000}"/>
          </ac:spMkLst>
        </pc:spChg>
        <pc:spChg chg="mod">
          <ac:chgData name="GOMEZ, Paula" userId="c93cf399-3ed7-4230-9282-8831e3fe5ae7" providerId="ADAL" clId="{1CDCCC15-D056-46E9-BC5F-F12AB73AD4E5}" dt="2023-07-03T08:57:54.773" v="58" actId="1036"/>
          <ac:spMkLst>
            <pc:docMk/>
            <pc:sldMk cId="0" sldId="256"/>
            <ac:spMk id="297" creationId="{00000000-0000-0000-0000-000000000000}"/>
          </ac:spMkLst>
        </pc:spChg>
      </pc:sldChg>
      <pc:sldChg chg="modSp mod">
        <pc:chgData name="GOMEZ, Paula" userId="c93cf399-3ed7-4230-9282-8831e3fe5ae7" providerId="ADAL" clId="{1CDCCC15-D056-46E9-BC5F-F12AB73AD4E5}" dt="2023-07-03T08:58:51.054" v="127" actId="1036"/>
        <pc:sldMkLst>
          <pc:docMk/>
          <pc:sldMk cId="0" sldId="257"/>
        </pc:sldMkLst>
        <pc:spChg chg="mod">
          <ac:chgData name="GOMEZ, Paula" userId="c93cf399-3ed7-4230-9282-8831e3fe5ae7" providerId="ADAL" clId="{1CDCCC15-D056-46E9-BC5F-F12AB73AD4E5}" dt="2023-07-03T08:58:51.054" v="127" actId="1036"/>
          <ac:spMkLst>
            <pc:docMk/>
            <pc:sldMk cId="0" sldId="257"/>
            <ac:spMk id="4" creationId="{025DF44B-0717-CEA4-5B1A-7B742C79C3BC}"/>
          </ac:spMkLst>
        </pc:spChg>
      </pc:sldChg>
      <pc:sldChg chg="modSp mod">
        <pc:chgData name="GOMEZ, Paula" userId="c93cf399-3ed7-4230-9282-8831e3fe5ae7" providerId="ADAL" clId="{1CDCCC15-D056-46E9-BC5F-F12AB73AD4E5}" dt="2023-07-03T09:23:23.778" v="236" actId="20577"/>
        <pc:sldMkLst>
          <pc:docMk/>
          <pc:sldMk cId="0" sldId="258"/>
        </pc:sldMkLst>
        <pc:spChg chg="mod">
          <ac:chgData name="GOMEZ, Paula" userId="c93cf399-3ed7-4230-9282-8831e3fe5ae7" providerId="ADAL" clId="{1CDCCC15-D056-46E9-BC5F-F12AB73AD4E5}" dt="2023-07-03T08:58:42.430" v="112" actId="1036"/>
          <ac:spMkLst>
            <pc:docMk/>
            <pc:sldMk cId="0" sldId="258"/>
            <ac:spMk id="4" creationId="{FBE770B0-6E47-272A-1E61-0C126065E76C}"/>
          </ac:spMkLst>
        </pc:spChg>
        <pc:spChg chg="mod">
          <ac:chgData name="GOMEZ, Paula" userId="c93cf399-3ed7-4230-9282-8831e3fe5ae7" providerId="ADAL" clId="{1CDCCC15-D056-46E9-BC5F-F12AB73AD4E5}" dt="2023-07-03T09:23:23.778" v="236" actId="20577"/>
          <ac:spMkLst>
            <pc:docMk/>
            <pc:sldMk cId="0" sldId="258"/>
            <ac:spMk id="309" creationId="{00000000-0000-0000-0000-000000000000}"/>
          </ac:spMkLst>
        </pc:spChg>
      </pc:sldChg>
      <pc:sldChg chg="modSp mod">
        <pc:chgData name="GOMEZ, Paula" userId="c93cf399-3ed7-4230-9282-8831e3fe5ae7" providerId="ADAL" clId="{1CDCCC15-D056-46E9-BC5F-F12AB73AD4E5}" dt="2023-07-03T09:00:13.704" v="145" actId="20577"/>
        <pc:sldMkLst>
          <pc:docMk/>
          <pc:sldMk cId="0" sldId="259"/>
        </pc:sldMkLst>
        <pc:spChg chg="mod">
          <ac:chgData name="GOMEZ, Paula" userId="c93cf399-3ed7-4230-9282-8831e3fe5ae7" providerId="ADAL" clId="{1CDCCC15-D056-46E9-BC5F-F12AB73AD4E5}" dt="2023-07-03T08:59:22.586" v="143" actId="1036"/>
          <ac:spMkLst>
            <pc:docMk/>
            <pc:sldMk cId="0" sldId="259"/>
            <ac:spMk id="2" creationId="{60A93B3D-BCE7-1103-3E24-FF345374E998}"/>
          </ac:spMkLst>
        </pc:spChg>
        <pc:spChg chg="mod">
          <ac:chgData name="GOMEZ, Paula" userId="c93cf399-3ed7-4230-9282-8831e3fe5ae7" providerId="ADAL" clId="{1CDCCC15-D056-46E9-BC5F-F12AB73AD4E5}" dt="2023-07-03T09:00:13.704" v="145" actId="20577"/>
          <ac:spMkLst>
            <pc:docMk/>
            <pc:sldMk cId="0" sldId="259"/>
            <ac:spMk id="7" creationId="{4EAFA599-F79C-F912-C289-95BD66622A92}"/>
          </ac:spMkLst>
        </pc:spChg>
      </pc:sldChg>
      <pc:sldChg chg="modSp mod">
        <pc:chgData name="GOMEZ, Paula" userId="c93cf399-3ed7-4230-9282-8831e3fe5ae7" providerId="ADAL" clId="{1CDCCC15-D056-46E9-BC5F-F12AB73AD4E5}" dt="2023-07-03T09:02:02.606" v="163" actId="20577"/>
        <pc:sldMkLst>
          <pc:docMk/>
          <pc:sldMk cId="0" sldId="260"/>
        </pc:sldMkLst>
        <pc:graphicFrameChg chg="modGraphic">
          <ac:chgData name="GOMEZ, Paula" userId="c93cf399-3ed7-4230-9282-8831e3fe5ae7" providerId="ADAL" clId="{1CDCCC15-D056-46E9-BC5F-F12AB73AD4E5}" dt="2023-07-03T09:02:02.606" v="163" actId="20577"/>
          <ac:graphicFrameMkLst>
            <pc:docMk/>
            <pc:sldMk cId="0" sldId="260"/>
            <ac:graphicFrameMk id="316" creationId="{00000000-0000-0000-0000-000000000000}"/>
          </ac:graphicFrameMkLst>
        </pc:graphicFrameChg>
      </pc:sldChg>
      <pc:sldChg chg="modSp mod">
        <pc:chgData name="GOMEZ, Paula" userId="c93cf399-3ed7-4230-9282-8831e3fe5ae7" providerId="ADAL" clId="{1CDCCC15-D056-46E9-BC5F-F12AB73AD4E5}" dt="2023-07-03T09:01:37.965" v="161" actId="1036"/>
        <pc:sldMkLst>
          <pc:docMk/>
          <pc:sldMk cId="0" sldId="262"/>
        </pc:sldMkLst>
        <pc:spChg chg="mod">
          <ac:chgData name="GOMEZ, Paula" userId="c93cf399-3ed7-4230-9282-8831e3fe5ae7" providerId="ADAL" clId="{1CDCCC15-D056-46E9-BC5F-F12AB73AD4E5}" dt="2023-07-03T09:01:37.965" v="161" actId="1036"/>
          <ac:spMkLst>
            <pc:docMk/>
            <pc:sldMk cId="0" sldId="262"/>
            <ac:spMk id="3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a:lstStyle/>
          <a:p>
            <a:endParaRPr/>
          </a:p>
        </p:txBody>
      </p:sp>
      <p:sp>
        <p:nvSpPr>
          <p:cNvPr id="293" name="Shape 293"/>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002404397"/>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Source Sans Pro Regular"/>
      </a:defRPr>
    </a:lvl1pPr>
    <a:lvl2pPr indent="228600" latinLnBrk="0">
      <a:spcBef>
        <a:spcPts val="400"/>
      </a:spcBef>
      <a:defRPr sz="1200">
        <a:latin typeface="+mj-lt"/>
        <a:ea typeface="+mj-ea"/>
        <a:cs typeface="+mj-cs"/>
        <a:sym typeface="Source Sans Pro Regular"/>
      </a:defRPr>
    </a:lvl2pPr>
    <a:lvl3pPr indent="457200" latinLnBrk="0">
      <a:spcBef>
        <a:spcPts val="400"/>
      </a:spcBef>
      <a:defRPr sz="1200">
        <a:latin typeface="+mj-lt"/>
        <a:ea typeface="+mj-ea"/>
        <a:cs typeface="+mj-cs"/>
        <a:sym typeface="Source Sans Pro Regular"/>
      </a:defRPr>
    </a:lvl3pPr>
    <a:lvl4pPr indent="685800" latinLnBrk="0">
      <a:spcBef>
        <a:spcPts val="400"/>
      </a:spcBef>
      <a:defRPr sz="1200">
        <a:latin typeface="+mj-lt"/>
        <a:ea typeface="+mj-ea"/>
        <a:cs typeface="+mj-cs"/>
        <a:sym typeface="Source Sans Pro Regular"/>
      </a:defRPr>
    </a:lvl4pPr>
    <a:lvl5pPr indent="914400" latinLnBrk="0">
      <a:spcBef>
        <a:spcPts val="400"/>
      </a:spcBef>
      <a:defRPr sz="1200">
        <a:latin typeface="+mj-lt"/>
        <a:ea typeface="+mj-ea"/>
        <a:cs typeface="+mj-cs"/>
        <a:sym typeface="Source Sans Pro Regular"/>
      </a:defRPr>
    </a:lvl5pPr>
    <a:lvl6pPr indent="1143000" latinLnBrk="0">
      <a:spcBef>
        <a:spcPts val="400"/>
      </a:spcBef>
      <a:defRPr sz="1200">
        <a:latin typeface="+mj-lt"/>
        <a:ea typeface="+mj-ea"/>
        <a:cs typeface="+mj-cs"/>
        <a:sym typeface="Source Sans Pro Regular"/>
      </a:defRPr>
    </a:lvl6pPr>
    <a:lvl7pPr indent="1371600" latinLnBrk="0">
      <a:spcBef>
        <a:spcPts val="400"/>
      </a:spcBef>
      <a:defRPr sz="1200">
        <a:latin typeface="+mj-lt"/>
        <a:ea typeface="+mj-ea"/>
        <a:cs typeface="+mj-cs"/>
        <a:sym typeface="Source Sans Pro Regular"/>
      </a:defRPr>
    </a:lvl7pPr>
    <a:lvl8pPr indent="1600200" latinLnBrk="0">
      <a:spcBef>
        <a:spcPts val="400"/>
      </a:spcBef>
      <a:defRPr sz="1200">
        <a:latin typeface="+mj-lt"/>
        <a:ea typeface="+mj-ea"/>
        <a:cs typeface="+mj-cs"/>
        <a:sym typeface="Source Sans Pro Regular"/>
      </a:defRPr>
    </a:lvl8pPr>
    <a:lvl9pPr indent="1828800"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381000" y="685800"/>
            <a:ext cx="6096000" cy="3429000"/>
          </a:xfrm>
          <a:prstGeom prst="rect">
            <a:avLst/>
          </a:prstGeom>
        </p:spPr>
        <p:txBody>
          <a:bodyPr/>
          <a:lstStyle/>
          <a:p>
            <a:endParaRPr/>
          </a:p>
        </p:txBody>
      </p:sp>
      <p:sp>
        <p:nvSpPr>
          <p:cNvPr id="305" name="Shape 30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0050566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7"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8"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ubtitle 5">
            <a:extLst>
              <a:ext uri="{FF2B5EF4-FFF2-40B4-BE49-F238E27FC236}">
                <a16:creationId xmlns:a16="http://schemas.microsoft.com/office/drawing/2014/main" id="{D9DB1ED2-47E6-1617-7D80-B55CD0DA0A7E}"/>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509A2E6-0050-9A76-346F-FB571E7DB7C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5" name="Imag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3"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2" name="Subtitle 5">
            <a:extLst>
              <a:ext uri="{FF2B5EF4-FFF2-40B4-BE49-F238E27FC236}">
                <a16:creationId xmlns:a16="http://schemas.microsoft.com/office/drawing/2014/main" id="{E0447DA0-F75D-202D-095E-694B465ED1B7}"/>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3B0244E-31CB-6BBA-DDE9-D2D3088ED0B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9"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33659" y="46583"/>
            <a:ext cx="823652" cy="73844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6"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8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j-lt"/>
                <a:ea typeface="+mj-ea"/>
                <a:cs typeface="+mj-cs"/>
                <a:sym typeface="Source Sans Pro Regular"/>
              </a:defRPr>
            </a:pPr>
            <a:endParaRPr/>
          </a:p>
        </p:txBody>
      </p:sp>
      <p:pic>
        <p:nvPicPr>
          <p:cNvPr id="188" name="Picture 3" descr="Picture 3"/>
          <p:cNvPicPr>
            <a:picLocks noChangeAspect="1"/>
          </p:cNvPicPr>
          <p:nvPr/>
        </p:nvPicPr>
        <p:blipFill>
          <a:blip r:embed="rId3"/>
          <a:stretch>
            <a:fillRect/>
          </a:stretch>
        </p:blipFill>
        <p:spPr>
          <a:xfrm>
            <a:off x="-9143" y="-18868"/>
            <a:ext cx="6660955" cy="660401"/>
          </a:xfrm>
          <a:prstGeom prst="rect">
            <a:avLst/>
          </a:prstGeom>
          <a:ln w="12700">
            <a:miter lim="400000"/>
          </a:ln>
        </p:spPr>
      </p:pic>
      <p:sp>
        <p:nvSpPr>
          <p:cNvPr id="189" name="TextBox 4"/>
          <p:cNvSpPr txBox="1"/>
          <p:nvPr/>
        </p:nvSpPr>
        <p:spPr>
          <a:xfrm>
            <a:off x="124628" y="18944"/>
            <a:ext cx="599043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
        <p:nvSpPr>
          <p:cNvPr id="191"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4A91789-3F3E-B715-C275-0DC29B235743}"/>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B3317BF-5220-D61A-F765-031263ED4D4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4"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05"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pic>
        <p:nvPicPr>
          <p:cNvPr id="207"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08"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B1D5D94-D070-21DB-B824-FFC766D086B7}"/>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13C3BA0A-68D4-C3EC-5517-56A4EB729BB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Rectangle 2">
            <a:extLst>
              <a:ext uri="{FF2B5EF4-FFF2-40B4-BE49-F238E27FC236}">
                <a16:creationId xmlns:a16="http://schemas.microsoft.com/office/drawing/2014/main" id="{FC587BB3-F6C2-9E71-5886-962B8CE10A03}"/>
              </a:ext>
            </a:extLst>
          </p:cNvPr>
          <p:cNvSpPr txBox="1"/>
          <p:nvPr userDrawn="1"/>
        </p:nvSpPr>
        <p:spPr>
          <a:xfrm>
            <a:off x="135312" y="73402"/>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1"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22"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23"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24"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038F673-7F5F-4577-24CD-362518342948}"/>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67B82A5-EF81-6793-DC71-818ACF26243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7"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38"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39" name="Click to add text"/>
          <p:cNvSpPr txBox="1">
            <a:spLocks noGrp="1"/>
          </p:cNvSpPr>
          <p:nvPr>
            <p:ph type="title" hasCustomPrompt="1"/>
          </p:nvPr>
        </p:nvSpPr>
        <p:spPr>
          <a:xfrm>
            <a:off x="297713" y="70581"/>
            <a:ext cx="3571875" cy="646114"/>
          </a:xfrm>
          <a:prstGeom prst="rect">
            <a:avLst/>
          </a:prstGeom>
        </p:spPr>
        <p:txBody>
          <a:bodyPr/>
          <a:lstStyle>
            <a:lvl1pPr>
              <a:defRPr>
                <a:latin typeface="+mj-lt"/>
                <a:ea typeface="+mj-ea"/>
                <a:cs typeface="+mj-cs"/>
                <a:sym typeface="Source Sans Pro Regular"/>
              </a:defRPr>
            </a:lvl1pPr>
          </a:lstStyle>
          <a:p>
            <a:r>
              <a:t>Click to add text</a:t>
            </a:r>
          </a:p>
        </p:txBody>
      </p:sp>
      <p:sp>
        <p:nvSpPr>
          <p:cNvPr id="24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2815CA8-2AC7-975B-55AE-5BFD133270BD}"/>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9E2BCD8-E130-8D61-7ACD-D575BA694D4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3"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54" name="Picture 1" descr="Picture 1"/>
          <p:cNvPicPr>
            <a:picLocks noChangeAspect="1"/>
          </p:cNvPicPr>
          <p:nvPr/>
        </p:nvPicPr>
        <p:blipFill>
          <a:blip r:embed="rId4"/>
          <a:stretch>
            <a:fillRect/>
          </a:stretch>
        </p:blipFill>
        <p:spPr>
          <a:xfrm>
            <a:off x="-3" y="2"/>
            <a:ext cx="9213578" cy="716693"/>
          </a:xfrm>
          <a:prstGeom prst="rect">
            <a:avLst/>
          </a:prstGeom>
          <a:ln w="12700">
            <a:miter lim="400000"/>
          </a:ln>
        </p:spPr>
      </p:pic>
      <p:sp>
        <p:nvSpPr>
          <p:cNvPr id="25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6" name="Click to add text"/>
          <p:cNvSpPr txBox="1">
            <a:spLocks noGrp="1"/>
          </p:cNvSpPr>
          <p:nvPr>
            <p:ph type="title" hasCustomPrompt="1"/>
          </p:nvPr>
        </p:nvSpPr>
        <p:spPr>
          <a:xfrm>
            <a:off x="297713" y="70581"/>
            <a:ext cx="3571875" cy="646114"/>
          </a:xfrm>
          <a:prstGeom prst="rect">
            <a:avLst/>
          </a:prstGeom>
        </p:spPr>
        <p:txBody>
          <a:bodyPr/>
          <a:lstStyle>
            <a:lvl1pPr>
              <a:defRPr>
                <a:latin typeface="+mj-lt"/>
                <a:ea typeface="+mj-ea"/>
                <a:cs typeface="+mj-cs"/>
                <a:sym typeface="Source Sans Pro Regular"/>
              </a:defRPr>
            </a:lvl1pPr>
          </a:lstStyle>
          <a:p>
            <a:r>
              <a:t>Click to add text</a:t>
            </a:r>
          </a:p>
        </p:txBody>
      </p:sp>
      <p:sp>
        <p:nvSpPr>
          <p:cNvPr id="2" name="Subtitle 5">
            <a:extLst>
              <a:ext uri="{FF2B5EF4-FFF2-40B4-BE49-F238E27FC236}">
                <a16:creationId xmlns:a16="http://schemas.microsoft.com/office/drawing/2014/main" id="{B65C2CFD-23F7-6C24-64DD-4510D4408197}"/>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AF55774-1390-B61F-AB68-23403635EAC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0"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271"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2" name="Click to add text"/>
          <p:cNvSpPr txBox="1">
            <a:spLocks noGrp="1"/>
          </p:cNvSpPr>
          <p:nvPr>
            <p:ph type="title" hasCustomPrompt="1"/>
          </p:nvPr>
        </p:nvSpPr>
        <p:spPr>
          <a:xfrm>
            <a:off x="297713" y="70581"/>
            <a:ext cx="3571875" cy="646114"/>
          </a:xfrm>
          <a:prstGeom prst="rect">
            <a:avLst/>
          </a:prstGeom>
        </p:spPr>
        <p:txBody>
          <a:bodyPr/>
          <a:lstStyle>
            <a:lvl1pPr>
              <a:defRPr>
                <a:latin typeface="+mj-lt"/>
                <a:ea typeface="+mj-ea"/>
                <a:cs typeface="+mj-cs"/>
                <a:sym typeface="Source Sans Pro Regular"/>
              </a:defRPr>
            </a:lvl1pPr>
          </a:lstStyle>
          <a:p>
            <a:r>
              <a:t>Click to add text</a:t>
            </a:r>
          </a:p>
        </p:txBody>
      </p:sp>
      <p:sp>
        <p:nvSpPr>
          <p:cNvPr id="2" name="Subtitle 5">
            <a:extLst>
              <a:ext uri="{FF2B5EF4-FFF2-40B4-BE49-F238E27FC236}">
                <a16:creationId xmlns:a16="http://schemas.microsoft.com/office/drawing/2014/main" id="{B9C12984-6853-DA2E-B026-5E826B092F6C}"/>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DF3DE8E-C2BF-001A-6CC7-964B265694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sp>
        <p:nvSpPr>
          <p:cNvPr id="285"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286"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2" name="Subtitle 5">
            <a:extLst>
              <a:ext uri="{FF2B5EF4-FFF2-40B4-BE49-F238E27FC236}">
                <a16:creationId xmlns:a16="http://schemas.microsoft.com/office/drawing/2014/main" id="{2EB5EF10-E4CF-EBB3-D223-4CAD2F4C2332}"/>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7D5C091-68E8-5470-E07A-D5E6450C6C1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45"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47"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C0628CB-4048-E090-B676-ACFCC1EEB8E3}"/>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F0C74F5D-EEA8-83CB-23D9-30621E7ECBC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2"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64" name="Title Text"/>
          <p:cNvSpPr txBox="1">
            <a:spLocks noGrp="1"/>
          </p:cNvSpPr>
          <p:nvPr>
            <p:ph type="title"/>
          </p:nvPr>
        </p:nvSpPr>
        <p:spPr>
          <a:xfrm>
            <a:off x="263351" y="188639"/>
            <a:ext cx="3264196" cy="1932378"/>
          </a:xfrm>
          <a:prstGeom prst="rect">
            <a:avLst/>
          </a:prstGeom>
        </p:spPr>
        <p:txBody>
          <a:bodyPr/>
          <a:lstStyle/>
          <a:p>
            <a:r>
              <a:rPr dirty="0"/>
              <a:t>Title Text</a:t>
            </a: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19AD148-127F-9F29-F98E-F4CED146C3C3}"/>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F35A626-6389-695A-C947-40F68B40D2C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Rounded Rectangle 3">
            <a:extLst>
              <a:ext uri="{FF2B5EF4-FFF2-40B4-BE49-F238E27FC236}">
                <a16:creationId xmlns:a16="http://schemas.microsoft.com/office/drawing/2014/main" id="{B829E0A6-D247-2814-1673-1BCDC32F6E68}"/>
              </a:ext>
            </a:extLst>
          </p:cNvPr>
          <p:cNvSpPr/>
          <p:nvPr userDrawn="1"/>
        </p:nvSpPr>
        <p:spPr>
          <a:xfrm flipV="1">
            <a:off x="297123" y="1951837"/>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0" name="Subtitle 5"/>
          <p:cNvSpPr txBox="1"/>
          <p:nvPr userDrawn="1"/>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E56AC6B-7190-2C65-F4DD-11D15778BCD2}"/>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58AE975-0CE4-17D6-C45D-0F3E6B3562E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4">
            <a:extLst>
              <a:ext uri="{FF2B5EF4-FFF2-40B4-BE49-F238E27FC236}">
                <a16:creationId xmlns:a16="http://schemas.microsoft.com/office/drawing/2014/main" id="{9E9662A6-1C56-9D28-4B44-62DBF90E7AF3}"/>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610D19AA-1096-5C7A-58AB-E984284B359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8"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EAC4CFF-AD29-FED5-A0BB-E7F5C2A73935}"/>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0562D2B-9EE4-5218-DB2A-2593E5294D7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5">
            <a:extLst>
              <a:ext uri="{FF2B5EF4-FFF2-40B4-BE49-F238E27FC236}">
                <a16:creationId xmlns:a16="http://schemas.microsoft.com/office/drawing/2014/main" id="{62922BF0-AE54-8B2F-EF72-FF541D47FA11}"/>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2108A67A-00CC-F050-DD53-42017B43D30D}"/>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6"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20"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EBE5431-5D3F-1F21-55DF-6DCC2C5D0897}"/>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E51AAD3-4926-499A-86F9-1F05172056A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656306C2-AEE7-4047-B36D-80ABA3FD740A}"/>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79B7F29D-8E59-BCFF-8BD6-A3AC2EEC65C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4"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424E1A7-9062-C38D-6ADE-BF04051135F8}"/>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6A4A1689-3937-9838-4165-20A9BD71105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31FC7D62-C431-CB2A-9524-80F907763C20}"/>
              </a:ext>
            </a:extLst>
          </p:cNvPr>
          <p:cNvSpPr txBox="1"/>
          <p:nvPr userDrawn="1"/>
        </p:nvSpPr>
        <p:spPr>
          <a:xfrm>
            <a:off x="388936" y="885342"/>
            <a:ext cx="2623205"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652FF2D6-DFC6-B866-A1DB-F5073BAC339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8"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5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261B1DF8-9451-06C2-B33A-05B2DACC6CF3}"/>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765342D-D1CE-6070-6729-4AF38E05833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33659" y="46583"/>
            <a:ext cx="823652" cy="73844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2" y="6310302"/>
            <a:ext cx="1548719" cy="474296"/>
          </a:xfrm>
          <a:prstGeom prst="rect">
            <a:avLst/>
          </a:prstGeom>
          <a:ln w="12700">
            <a:miter lim="400000"/>
          </a:ln>
        </p:spPr>
      </p:pic>
      <p:pic>
        <p:nvPicPr>
          <p:cNvPr id="6" name="Picture 2" descr="Picture 2"/>
          <p:cNvPicPr>
            <a:picLocks noChangeAspect="1"/>
          </p:cNvPicPr>
          <p:nvPr/>
        </p:nvPicPr>
        <p:blipFill>
          <a:blip r:embed="rId21"/>
          <a:stretch>
            <a:fillRect/>
          </a:stretch>
        </p:blipFill>
        <p:spPr>
          <a:xfrm>
            <a:off x="74342" y="6310295"/>
            <a:ext cx="1548719" cy="474296"/>
          </a:xfrm>
          <a:prstGeom prst="rect">
            <a:avLst/>
          </a:prstGeom>
          <a:ln w="12700">
            <a:miter lim="400000"/>
          </a:ln>
        </p:spPr>
      </p:pic>
      <p:sp>
        <p:nvSpPr>
          <p:cNvPr id="7" name="Subtitle 5"/>
          <p:cNvSpPr txBox="1"/>
          <p:nvPr/>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8" name="Subtitle 5"/>
          <p:cNvSpPr txBox="1"/>
          <p:nvPr/>
        </p:nvSpPr>
        <p:spPr>
          <a:xfrm>
            <a:off x="8085935" y="665876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 name="TextBox 5"/>
          <p:cNvSpPr txBox="1"/>
          <p:nvPr/>
        </p:nvSpPr>
        <p:spPr>
          <a:xfrm>
            <a:off x="4376729" y="2617427"/>
            <a:ext cx="372150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0995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99139A08-8C8D-F74B-E57C-802D4FB30FB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2"/>
          <p:cNvSpPr txBox="1">
            <a:spLocks noGrp="1"/>
          </p:cNvSpPr>
          <p:nvPr>
            <p:ph type="title"/>
          </p:nvPr>
        </p:nvSpPr>
        <p:spPr>
          <a:xfrm>
            <a:off x="567709" y="1791701"/>
            <a:ext cx="5058544" cy="2410276"/>
          </a:xfrm>
          <a:prstGeom prst="rect">
            <a:avLst/>
          </a:prstGeom>
        </p:spPr>
        <p:txBody>
          <a:bodyPr>
            <a:normAutofit/>
          </a:bodyPr>
          <a:lstStyle/>
          <a:p>
            <a:pPr defTabSz="280640">
              <a:defRPr sz="3104"/>
            </a:pPr>
            <a:r>
              <a:rPr sz="3600" b="1" dirty="0" err="1"/>
              <a:t>Exerci</a:t>
            </a:r>
            <a:r>
              <a:rPr lang="fr-FR" sz="3600" b="1" dirty="0"/>
              <a:t>c</a:t>
            </a:r>
            <a:r>
              <a:rPr sz="3600" b="1" dirty="0"/>
              <a:t>e: </a:t>
            </a:r>
            <a:r>
              <a:rPr lang="en-US" sz="3600" b="1" dirty="0"/>
              <a:t>Engager un dialogue avec la </a:t>
            </a:r>
            <a:r>
              <a:rPr lang="en-US" sz="3600" b="1" dirty="0" err="1"/>
              <a:t>communauté</a:t>
            </a:r>
            <a:endParaRPr sz="3600" b="1" dirty="0"/>
          </a:p>
        </p:txBody>
      </p:sp>
      <p:sp>
        <p:nvSpPr>
          <p:cNvPr id="297" name="TextBox 1"/>
          <p:cNvSpPr txBox="1"/>
          <p:nvPr/>
        </p:nvSpPr>
        <p:spPr>
          <a:xfrm>
            <a:off x="4650415" y="4022050"/>
            <a:ext cx="3045785"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002060"/>
                </a:solidFill>
                <a:latin typeface="Source Sans Pro Bold"/>
                <a:ea typeface="Source Sans Pro Bold"/>
                <a:cs typeface="Source Sans Pro Bold"/>
                <a:sym typeface="Source Sans Pro Bold"/>
              </a:defRPr>
            </a:lvl1pPr>
          </a:lstStyle>
          <a:p>
            <a:r>
              <a:rPr dirty="0" err="1"/>
              <a:t>Dur</a:t>
            </a:r>
            <a:r>
              <a:rPr lang="fr-FR" dirty="0" err="1"/>
              <a:t>ée</a:t>
            </a:r>
            <a:r>
              <a:rPr dirty="0"/>
              <a:t>: 60'</a:t>
            </a:r>
          </a:p>
        </p:txBody>
      </p:sp>
      <p:sp>
        <p:nvSpPr>
          <p:cNvPr id="298" name="TextBox 6"/>
          <p:cNvSpPr txBox="1"/>
          <p:nvPr/>
        </p:nvSpPr>
        <p:spPr>
          <a:xfrm>
            <a:off x="567709" y="1438266"/>
            <a:ext cx="6054040"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B8.3</a:t>
            </a:r>
          </a:p>
        </p:txBody>
      </p:sp>
      <p:sp>
        <p:nvSpPr>
          <p:cNvPr id="299" name="TextBox 11"/>
          <p:cNvSpPr txBox="1"/>
          <p:nvPr/>
        </p:nvSpPr>
        <p:spPr>
          <a:xfrm>
            <a:off x="567709" y="4147146"/>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lang="fr-FR" dirty="0"/>
              <a:t>Nom de l’orateur</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Google Shape;308;p8"/>
          <p:cNvSpPr txBox="1">
            <a:spLocks noGrp="1"/>
          </p:cNvSpPr>
          <p:nvPr>
            <p:ph type="body" idx="1"/>
          </p:nvPr>
        </p:nvSpPr>
        <p:spPr>
          <a:xfrm>
            <a:off x="4273551" y="1412776"/>
            <a:ext cx="7529515" cy="4976915"/>
          </a:xfrm>
          <a:prstGeom prst="rect">
            <a:avLst/>
          </a:prstGeom>
        </p:spPr>
        <p:txBody>
          <a:bodyPr lIns="0" tIns="0" rIns="0" bIns="0" anchor="t"/>
          <a:lstStyle/>
          <a:p>
            <a:pPr>
              <a:spcBef>
                <a:spcPts val="200"/>
              </a:spcBef>
            </a:pPr>
            <a:r>
              <a:rPr lang="fr" sz="2200" dirty="0">
                <a:latin typeface="Segoe UI"/>
                <a:cs typeface="Segoe UI"/>
              </a:rPr>
              <a:t>Cette ressource d’apprentissage fait partie du Kit de formation avancée pour les équipes d’intervention rapide (KIFA EIR), et s’adresse en particulier aux membres des EIR.</a:t>
            </a:r>
          </a:p>
          <a:p>
            <a:pPr>
              <a:spcBef>
                <a:spcPts val="200"/>
              </a:spcBef>
            </a:pPr>
            <a:endParaRPr lang="en-US" sz="2200" dirty="0">
              <a:latin typeface="Segoe UI"/>
              <a:cs typeface="Segoe UI"/>
            </a:endParaRPr>
          </a:p>
          <a:p>
            <a:pPr>
              <a:spcBef>
                <a:spcPts val="200"/>
              </a:spcBef>
            </a:pPr>
            <a:r>
              <a:rPr lang="fr" sz="2200" dirty="0">
                <a:latin typeface="Segoe UI"/>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p>
          <a:p>
            <a:pPr>
              <a:spcBef>
                <a:spcPts val="200"/>
              </a:spcBef>
            </a:pPr>
            <a:endParaRPr lang="en-US" sz="2200" dirty="0">
              <a:latin typeface="Segoe UI"/>
              <a:cs typeface="Segoe UI"/>
            </a:endParaRPr>
          </a:p>
          <a:p>
            <a:pPr>
              <a:spcBef>
                <a:spcPts val="200"/>
              </a:spcBef>
            </a:pPr>
            <a:r>
              <a:rPr lang="fr" sz="2200" dirty="0">
                <a:latin typeface="Segoe UI"/>
                <a:cs typeface="Segoe UI"/>
              </a:rPr>
              <a:t>Le KIFA EIR est une composante du Programme de Formation des Equipes d’Intervention Rapide de l'OMS.</a:t>
            </a:r>
          </a:p>
        </p:txBody>
      </p:sp>
      <p:sp>
        <p:nvSpPr>
          <p:cNvPr id="4" name="Google Shape;307;p8">
            <a:extLst>
              <a:ext uri="{FF2B5EF4-FFF2-40B4-BE49-F238E27FC236}">
                <a16:creationId xmlns:a16="http://schemas.microsoft.com/office/drawing/2014/main" id="{025DF44B-0717-CEA4-5B1A-7B742C79C3BC}"/>
              </a:ext>
            </a:extLst>
          </p:cNvPr>
          <p:cNvSpPr txBox="1">
            <a:spLocks noGrp="1"/>
          </p:cNvSpPr>
          <p:nvPr>
            <p:ph type="title"/>
          </p:nvPr>
        </p:nvSpPr>
        <p:spPr>
          <a:xfrm>
            <a:off x="303209" y="991904"/>
            <a:ext cx="3264195" cy="839972"/>
          </a:xfrm>
          <a:prstGeom prst="rect">
            <a:avLst/>
          </a:prstGeom>
        </p:spPr>
        <p:txBody>
          <a:bodyPr lIns="0" tIns="0" rIns="0" bIns="0" anchor="b"/>
          <a:lstStyle/>
          <a:p>
            <a:r>
              <a:rPr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Content Placeholder 2"/>
          <p:cNvSpPr txBox="1">
            <a:spLocks noGrp="1"/>
          </p:cNvSpPr>
          <p:nvPr>
            <p:ph type="body" idx="1"/>
          </p:nvPr>
        </p:nvSpPr>
        <p:spPr>
          <a:xfrm>
            <a:off x="4228581" y="1718557"/>
            <a:ext cx="7529515" cy="3498020"/>
          </a:xfrm>
          <a:prstGeom prst="rect">
            <a:avLst/>
          </a:prstGeom>
        </p:spPr>
        <p:txBody>
          <a:bodyPr lIns="45719" tIns="45720" rIns="45719" bIns="45720" anchor="ctr">
            <a:noAutofit/>
          </a:bodyPr>
          <a:lstStyle/>
          <a:p>
            <a:pPr fontAlgn="base">
              <a:lnSpc>
                <a:spcPct val="100000"/>
              </a:lnSpc>
              <a:spcBef>
                <a:spcPts val="1200"/>
              </a:spcBef>
            </a:pPr>
            <a:r>
              <a:rPr lang="fr-FR" b="1" dirty="0">
                <a:solidFill>
                  <a:schemeClr val="tx1"/>
                </a:solidFill>
              </a:rPr>
              <a:t>À la fin de cette session, vous devriez être en mesure :</a:t>
            </a:r>
            <a:r>
              <a:rPr lang="en-US" b="1" dirty="0">
                <a:solidFill>
                  <a:schemeClr val="tx1"/>
                </a:solidFill>
              </a:rPr>
              <a:t>​</a:t>
            </a:r>
          </a:p>
          <a:p>
            <a:pPr fontAlgn="base">
              <a:lnSpc>
                <a:spcPct val="100000"/>
              </a:lnSpc>
            </a:pPr>
            <a:r>
              <a:rPr lang="en-US" dirty="0"/>
              <a:t>​</a:t>
            </a:r>
          </a:p>
          <a:p>
            <a:pPr marL="254000" indent="-254000" fontAlgn="base">
              <a:lnSpc>
                <a:spcPct val="100000"/>
              </a:lnSpc>
              <a:spcBef>
                <a:spcPts val="1000"/>
              </a:spcBef>
              <a:buClr>
                <a:schemeClr val="accent3"/>
              </a:buClr>
              <a:buSzPct val="100000"/>
              <a:buFontTx/>
              <a:buChar char="•"/>
            </a:pPr>
            <a:r>
              <a:rPr lang="fr-FR" dirty="0"/>
              <a:t>D’identifier les activités de votre domaine lorsque vous avez besoin d’engager un dialogue avec la communauté​</a:t>
            </a:r>
          </a:p>
          <a:p>
            <a:pPr marL="254000" indent="-254000" fontAlgn="base">
              <a:lnSpc>
                <a:spcPct val="100000"/>
              </a:lnSpc>
              <a:spcBef>
                <a:spcPts val="1000"/>
              </a:spcBef>
              <a:buClr>
                <a:schemeClr val="accent3"/>
              </a:buClr>
              <a:buSzPct val="100000"/>
              <a:buFontTx/>
              <a:buChar char="•"/>
            </a:pPr>
            <a:r>
              <a:rPr lang="fr-FR" dirty="0"/>
              <a:t>De choisir les outils adéquats qui permettent d’engager le dialogue avec la communauté.​</a:t>
            </a:r>
          </a:p>
        </p:txBody>
      </p:sp>
      <p:sp>
        <p:nvSpPr>
          <p:cNvPr id="4" name="Google Shape;307;p8">
            <a:extLst>
              <a:ext uri="{FF2B5EF4-FFF2-40B4-BE49-F238E27FC236}">
                <a16:creationId xmlns:a16="http://schemas.microsoft.com/office/drawing/2014/main" id="{FBE770B0-6E47-272A-1E61-0C126065E76C}"/>
              </a:ext>
            </a:extLst>
          </p:cNvPr>
          <p:cNvSpPr txBox="1">
            <a:spLocks noGrp="1"/>
          </p:cNvSpPr>
          <p:nvPr>
            <p:ph type="title"/>
          </p:nvPr>
        </p:nvSpPr>
        <p:spPr>
          <a:xfrm>
            <a:off x="293686" y="982740"/>
            <a:ext cx="3264195" cy="839972"/>
          </a:xfrm>
          <a:prstGeom prst="rect">
            <a:avLst/>
          </a:prstGeom>
        </p:spPr>
        <p:txBody>
          <a:bodyPr lIns="0" tIns="0" rIns="0" bIns="0" anchor="b">
            <a:noAutofit/>
          </a:bodyPr>
          <a:lstStyle/>
          <a:p>
            <a:r>
              <a:rPr lang="fr-FR" b="1" dirty="0"/>
              <a:t>Objectifs d’apprentissage</a:t>
            </a:r>
            <a:endParaRPr lang="hu-HU"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7;p8">
            <a:extLst>
              <a:ext uri="{FF2B5EF4-FFF2-40B4-BE49-F238E27FC236}">
                <a16:creationId xmlns:a16="http://schemas.microsoft.com/office/drawing/2014/main" id="{60A93B3D-BCE7-1103-3E24-FF345374E998}"/>
              </a:ext>
            </a:extLst>
          </p:cNvPr>
          <p:cNvSpPr txBox="1">
            <a:spLocks/>
          </p:cNvSpPr>
          <p:nvPr/>
        </p:nvSpPr>
        <p:spPr>
          <a:xfrm>
            <a:off x="371476" y="1020840"/>
            <a:ext cx="3281656"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Instructions</a:t>
            </a:r>
          </a:p>
        </p:txBody>
      </p:sp>
      <p:sp>
        <p:nvSpPr>
          <p:cNvPr id="7" name="Szövegdoboz 6">
            <a:extLst>
              <a:ext uri="{FF2B5EF4-FFF2-40B4-BE49-F238E27FC236}">
                <a16:creationId xmlns:a16="http://schemas.microsoft.com/office/drawing/2014/main" id="{4EAFA599-F79C-F912-C289-95BD66622A92}"/>
              </a:ext>
            </a:extLst>
          </p:cNvPr>
          <p:cNvSpPr txBox="1"/>
          <p:nvPr/>
        </p:nvSpPr>
        <p:spPr>
          <a:xfrm>
            <a:off x="4500979" y="1117535"/>
            <a:ext cx="6738152" cy="4494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42341" indent="-442341" defTabSz="248815">
              <a:lnSpc>
                <a:spcPct val="81000"/>
              </a:lnSpc>
              <a:spcBef>
                <a:spcPts val="1000"/>
              </a:spcBef>
              <a:buClr>
                <a:schemeClr val="accent3"/>
              </a:buClr>
              <a:buSzPct val="100000"/>
              <a:buFontTx/>
              <a:buAutoNum type="arabicPeriod"/>
              <a:defRPr sz="2064"/>
            </a:pPr>
            <a:r>
              <a:rPr lang="fr-FR" sz="2400" dirty="0"/>
              <a:t>Les participants travailleront en groupes</a:t>
            </a:r>
          </a:p>
          <a:p>
            <a:pPr marL="442341" indent="-442341" defTabSz="248815">
              <a:lnSpc>
                <a:spcPct val="81000"/>
              </a:lnSpc>
              <a:spcBef>
                <a:spcPts val="1000"/>
              </a:spcBef>
              <a:buClr>
                <a:schemeClr val="accent3"/>
              </a:buClr>
              <a:buSzPct val="100000"/>
              <a:buFontTx/>
              <a:buAutoNum type="arabicPeriod"/>
              <a:defRPr sz="2064"/>
            </a:pPr>
            <a:r>
              <a:rPr lang="fr-FR" sz="2400" dirty="0"/>
              <a:t>Chaque groupe discutera et établira une liste de 3 à 5 activités liées à la réponse où l’EIR doit s'engager avec la communauté.</a:t>
            </a:r>
          </a:p>
          <a:p>
            <a:pPr marL="442341" indent="-442341" defTabSz="248815">
              <a:lnSpc>
                <a:spcPct val="81000"/>
              </a:lnSpc>
              <a:spcBef>
                <a:spcPts val="1000"/>
              </a:spcBef>
              <a:buClr>
                <a:schemeClr val="accent3"/>
              </a:buClr>
              <a:buSzPct val="100000"/>
              <a:buFontTx/>
              <a:buAutoNum type="arabicPeriod"/>
              <a:defRPr sz="2064"/>
            </a:pPr>
            <a:r>
              <a:rPr lang="fr-FR" sz="2400" dirty="0"/>
              <a:t>Individuellement, vous lirez la description des outils pour créer une discussion communautaire (guide du participant).Chaque membre du groupe proposera des outils de discussion pour chaque activité liée à la réponse à réaliser. Un consensus de groupe doit être atteint (voir tableau ci-dessous).</a:t>
            </a:r>
          </a:p>
          <a:p>
            <a:pPr marL="442341" indent="-442341" defTabSz="248815">
              <a:lnSpc>
                <a:spcPct val="81000"/>
              </a:lnSpc>
              <a:spcBef>
                <a:spcPts val="1000"/>
              </a:spcBef>
              <a:buClr>
                <a:schemeClr val="accent3"/>
              </a:buClr>
              <a:buSzPct val="100000"/>
              <a:buFontTx/>
              <a:buAutoNum type="arabicPeriod"/>
              <a:defRPr sz="2064"/>
            </a:pPr>
            <a:r>
              <a:rPr lang="fr-FR" sz="2400" dirty="0"/>
              <a:t>Un rapporteur partagera les propositions du groupe en plénière (débriefing).</a:t>
            </a:r>
            <a:endParaRPr lang="en-US" sz="2400"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6" name="Table 3"/>
          <p:cNvGraphicFramePr/>
          <p:nvPr>
            <p:extLst>
              <p:ext uri="{D42A27DB-BD31-4B8C-83A1-F6EECF244321}">
                <p14:modId xmlns:p14="http://schemas.microsoft.com/office/powerpoint/2010/main" val="3754059171"/>
              </p:ext>
            </p:extLst>
          </p:nvPr>
        </p:nvGraphicFramePr>
        <p:xfrm>
          <a:off x="847725" y="706076"/>
          <a:ext cx="10258428" cy="5274399"/>
        </p:xfrm>
        <a:graphic>
          <a:graphicData uri="http://schemas.openxmlformats.org/drawingml/2006/table">
            <a:tbl>
              <a:tblPr firstRow="1" bandRow="1">
                <a:tableStyleId>{4C3C2611-4C71-4FC5-86AE-919BDF0F9419}</a:tableStyleId>
              </a:tblPr>
              <a:tblGrid>
                <a:gridCol w="908518">
                  <a:extLst>
                    <a:ext uri="{9D8B030D-6E8A-4147-A177-3AD203B41FA5}">
                      <a16:colId xmlns:a16="http://schemas.microsoft.com/office/drawing/2014/main" val="20000"/>
                    </a:ext>
                  </a:extLst>
                </a:gridCol>
                <a:gridCol w="853607">
                  <a:extLst>
                    <a:ext uri="{9D8B030D-6E8A-4147-A177-3AD203B41FA5}">
                      <a16:colId xmlns:a16="http://schemas.microsoft.com/office/drawing/2014/main" val="20001"/>
                    </a:ext>
                  </a:extLst>
                </a:gridCol>
                <a:gridCol w="876300">
                  <a:extLst>
                    <a:ext uri="{9D8B030D-6E8A-4147-A177-3AD203B41FA5}">
                      <a16:colId xmlns:a16="http://schemas.microsoft.com/office/drawing/2014/main" val="20002"/>
                    </a:ext>
                  </a:extLst>
                </a:gridCol>
                <a:gridCol w="723900">
                  <a:extLst>
                    <a:ext uri="{9D8B030D-6E8A-4147-A177-3AD203B41FA5}">
                      <a16:colId xmlns:a16="http://schemas.microsoft.com/office/drawing/2014/main" val="20003"/>
                    </a:ext>
                  </a:extLst>
                </a:gridCol>
                <a:gridCol w="800100">
                  <a:extLst>
                    <a:ext uri="{9D8B030D-6E8A-4147-A177-3AD203B41FA5}">
                      <a16:colId xmlns:a16="http://schemas.microsoft.com/office/drawing/2014/main" val="20004"/>
                    </a:ext>
                  </a:extLst>
                </a:gridCol>
                <a:gridCol w="781050">
                  <a:extLst>
                    <a:ext uri="{9D8B030D-6E8A-4147-A177-3AD203B41FA5}">
                      <a16:colId xmlns:a16="http://schemas.microsoft.com/office/drawing/2014/main" val="20005"/>
                    </a:ext>
                  </a:extLst>
                </a:gridCol>
                <a:gridCol w="714375">
                  <a:extLst>
                    <a:ext uri="{9D8B030D-6E8A-4147-A177-3AD203B41FA5}">
                      <a16:colId xmlns:a16="http://schemas.microsoft.com/office/drawing/2014/main" val="20006"/>
                    </a:ext>
                  </a:extLst>
                </a:gridCol>
                <a:gridCol w="771525">
                  <a:extLst>
                    <a:ext uri="{9D8B030D-6E8A-4147-A177-3AD203B41FA5}">
                      <a16:colId xmlns:a16="http://schemas.microsoft.com/office/drawing/2014/main" val="20007"/>
                    </a:ext>
                  </a:extLst>
                </a:gridCol>
                <a:gridCol w="781050">
                  <a:extLst>
                    <a:ext uri="{9D8B030D-6E8A-4147-A177-3AD203B41FA5}">
                      <a16:colId xmlns:a16="http://schemas.microsoft.com/office/drawing/2014/main" val="20008"/>
                    </a:ext>
                  </a:extLst>
                </a:gridCol>
                <a:gridCol w="919864">
                  <a:extLst>
                    <a:ext uri="{9D8B030D-6E8A-4147-A177-3AD203B41FA5}">
                      <a16:colId xmlns:a16="http://schemas.microsoft.com/office/drawing/2014/main" val="20009"/>
                    </a:ext>
                  </a:extLst>
                </a:gridCol>
                <a:gridCol w="711911">
                  <a:extLst>
                    <a:ext uri="{9D8B030D-6E8A-4147-A177-3AD203B41FA5}">
                      <a16:colId xmlns:a16="http://schemas.microsoft.com/office/drawing/2014/main" val="20010"/>
                    </a:ext>
                  </a:extLst>
                </a:gridCol>
                <a:gridCol w="711911">
                  <a:extLst>
                    <a:ext uri="{9D8B030D-6E8A-4147-A177-3AD203B41FA5}">
                      <a16:colId xmlns:a16="http://schemas.microsoft.com/office/drawing/2014/main" val="20011"/>
                    </a:ext>
                  </a:extLst>
                </a:gridCol>
                <a:gridCol w="704317">
                  <a:extLst>
                    <a:ext uri="{9D8B030D-6E8A-4147-A177-3AD203B41FA5}">
                      <a16:colId xmlns:a16="http://schemas.microsoft.com/office/drawing/2014/main" val="20012"/>
                    </a:ext>
                  </a:extLst>
                </a:gridCol>
              </a:tblGrid>
              <a:tr h="414079">
                <a:tc gridSpan="13">
                  <a:txBody>
                    <a:bodyPr/>
                    <a:lstStyle/>
                    <a:p>
                      <a:pPr algn="ctr" rtl="0" fontAlgn="base"/>
                      <a:r>
                        <a:rPr lang="fr-FR" sz="2000" b="1" i="0" dirty="0">
                          <a:solidFill>
                            <a:srgbClr val="FFFFFF"/>
                          </a:solidFill>
                          <a:effectLst/>
                          <a:latin typeface="+mj-lt"/>
                        </a:rPr>
                        <a:t>Outils pour engager le dialogue avec la communauté​</a:t>
                      </a:r>
                    </a:p>
                  </a:txBody>
                  <a:tcPr>
                    <a:solidFill>
                      <a:srgbClr val="65A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086786">
                <a:tc>
                  <a:txBody>
                    <a:bodyPr/>
                    <a:lstStyle/>
                    <a:p>
                      <a:pPr algn="l" rtl="0" fontAlgn="base"/>
                      <a:r>
                        <a:rPr lang="en-GB" sz="1050" b="0" i="0">
                          <a:solidFill>
                            <a:srgbClr val="000000"/>
                          </a:solidFill>
                          <a:effectLst/>
                          <a:latin typeface="+mj-lt"/>
                        </a:rPr>
                        <a:t>Activités​</a:t>
                      </a:r>
                      <a:endParaRPr lang="en-GB" sz="1600" b="0" i="0">
                        <a:solidFill>
                          <a:srgbClr val="000000"/>
                        </a:solidFill>
                        <a:effectLst/>
                        <a:latin typeface="+mj-lt"/>
                      </a:endParaRPr>
                    </a:p>
                  </a:txBody>
                  <a:tcPr/>
                </a:tc>
                <a:tc>
                  <a:txBody>
                    <a:bodyPr/>
                    <a:lstStyle/>
                    <a:p>
                      <a:pPr algn="l" rtl="0" fontAlgn="base"/>
                      <a:r>
                        <a:rPr lang="en-GB" sz="1050" b="0" i="0">
                          <a:solidFill>
                            <a:srgbClr val="000000"/>
                          </a:solidFill>
                          <a:effectLst/>
                          <a:latin typeface="+mj-lt"/>
                        </a:rPr>
                        <a:t>Carte de la communauté​</a:t>
                      </a:r>
                      <a:endParaRPr lang="en-GB" sz="1600" b="0" i="0">
                        <a:solidFill>
                          <a:srgbClr val="000000"/>
                        </a:solidFill>
                        <a:effectLst/>
                        <a:latin typeface="+mj-lt"/>
                      </a:endParaRPr>
                    </a:p>
                  </a:txBody>
                  <a:tcPr/>
                </a:tc>
                <a:tc>
                  <a:txBody>
                    <a:bodyPr/>
                    <a:lstStyle/>
                    <a:p>
                      <a:pPr algn="l" rtl="0" fontAlgn="base"/>
                      <a:r>
                        <a:rPr lang="fr-FR" sz="1050" b="0" i="0">
                          <a:solidFill>
                            <a:srgbClr val="000000"/>
                          </a:solidFill>
                          <a:effectLst/>
                          <a:latin typeface="+mj-lt"/>
                        </a:rPr>
                        <a:t>Calendrier saisonnier /​</a:t>
                      </a:r>
                      <a:endParaRPr lang="fr-FR" sz="1600" b="0" i="0">
                        <a:solidFill>
                          <a:srgbClr val="000000"/>
                        </a:solidFill>
                        <a:effectLst/>
                        <a:latin typeface="+mj-lt"/>
                      </a:endParaRPr>
                    </a:p>
                    <a:p>
                      <a:pPr algn="l" rtl="0" fontAlgn="base"/>
                      <a:r>
                        <a:rPr lang="fr-FR" sz="1050" b="0" i="0">
                          <a:solidFill>
                            <a:srgbClr val="000000"/>
                          </a:solidFill>
                          <a:effectLst/>
                          <a:latin typeface="+mj-lt"/>
                        </a:rPr>
                        <a:t>Chronologie des événements​</a:t>
                      </a:r>
                      <a:endParaRPr lang="fr-FR" sz="1600" b="0" i="0">
                        <a:solidFill>
                          <a:srgbClr val="000000"/>
                        </a:solidFill>
                        <a:effectLst/>
                        <a:latin typeface="+mj-lt"/>
                      </a:endParaRPr>
                    </a:p>
                  </a:txBody>
                  <a:tcPr/>
                </a:tc>
                <a:tc>
                  <a:txBody>
                    <a:bodyPr/>
                    <a:lstStyle/>
                    <a:p>
                      <a:pPr algn="l" rtl="0" fontAlgn="base"/>
                      <a:r>
                        <a:rPr lang="fr-FR" sz="1050" b="0" i="0">
                          <a:solidFill>
                            <a:srgbClr val="000000"/>
                          </a:solidFill>
                          <a:effectLst/>
                          <a:latin typeface="+mj-lt"/>
                        </a:rPr>
                        <a:t>Visite et observations de la communauté​</a:t>
                      </a:r>
                      <a:endParaRPr lang="fr-FR" sz="1600" b="0" i="0">
                        <a:solidFill>
                          <a:srgbClr val="000000"/>
                        </a:solidFill>
                        <a:effectLst/>
                        <a:latin typeface="+mj-lt"/>
                      </a:endParaRPr>
                    </a:p>
                  </a:txBody>
                  <a:tcPr/>
                </a:tc>
                <a:tc>
                  <a:txBody>
                    <a:bodyPr/>
                    <a:lstStyle/>
                    <a:p>
                      <a:pPr algn="l" rtl="0" fontAlgn="base"/>
                      <a:r>
                        <a:rPr lang="fr-FR" sz="1050" b="0" i="0">
                          <a:solidFill>
                            <a:srgbClr val="000000"/>
                          </a:solidFill>
                          <a:effectLst/>
                          <a:latin typeface="+mj-lt"/>
                        </a:rPr>
                        <a:t>Observations des foyers et des infrastructures​</a:t>
                      </a:r>
                      <a:endParaRPr lang="fr-FR" sz="1600" b="0" i="0">
                        <a:solidFill>
                          <a:srgbClr val="000000"/>
                        </a:solidFill>
                        <a:effectLst/>
                        <a:latin typeface="+mj-lt"/>
                      </a:endParaRPr>
                    </a:p>
                  </a:txBody>
                  <a:tcPr/>
                </a:tc>
                <a:tc>
                  <a:txBody>
                    <a:bodyPr/>
                    <a:lstStyle/>
                    <a:p>
                      <a:pPr algn="l" rtl="0" fontAlgn="base"/>
                      <a:r>
                        <a:rPr lang="en-GB" sz="1050" b="0" i="0" dirty="0" err="1">
                          <a:solidFill>
                            <a:srgbClr val="000000"/>
                          </a:solidFill>
                          <a:effectLst/>
                          <a:latin typeface="+mj-lt"/>
                        </a:rPr>
                        <a:t>Groupes</a:t>
                      </a:r>
                      <a:r>
                        <a:rPr lang="en-GB" sz="1050" b="0" i="0" dirty="0">
                          <a:solidFill>
                            <a:srgbClr val="000000"/>
                          </a:solidFill>
                          <a:effectLst/>
                          <a:latin typeface="+mj-lt"/>
                        </a:rPr>
                        <a:t> de discussion​</a:t>
                      </a:r>
                      <a:endParaRPr lang="en-GB" sz="1600" b="0" i="0" dirty="0">
                        <a:solidFill>
                          <a:srgbClr val="000000"/>
                        </a:solidFill>
                        <a:effectLst/>
                        <a:latin typeface="+mj-lt"/>
                      </a:endParaRPr>
                    </a:p>
                  </a:txBody>
                  <a:tcPr/>
                </a:tc>
                <a:tc>
                  <a:txBody>
                    <a:bodyPr/>
                    <a:lstStyle/>
                    <a:p>
                      <a:pPr algn="l" rtl="0" fontAlgn="base"/>
                      <a:r>
                        <a:rPr lang="en-GB" sz="1050" b="0" i="0">
                          <a:solidFill>
                            <a:srgbClr val="000000"/>
                          </a:solidFill>
                          <a:effectLst/>
                          <a:latin typeface="+mj-lt"/>
                        </a:rPr>
                        <a:t>Entretiens individuels​</a:t>
                      </a:r>
                      <a:endParaRPr lang="en-GB" sz="1600" b="0" i="0">
                        <a:solidFill>
                          <a:srgbClr val="000000"/>
                        </a:solidFill>
                        <a:effectLst/>
                        <a:latin typeface="+mj-lt"/>
                      </a:endParaRPr>
                    </a:p>
                  </a:txBody>
                  <a:tcPr/>
                </a:tc>
                <a:tc>
                  <a:txBody>
                    <a:bodyPr/>
                    <a:lstStyle/>
                    <a:p>
                      <a:pPr algn="l" rtl="0" fontAlgn="base"/>
                      <a:r>
                        <a:rPr lang="en-GB" sz="1050" b="0" i="0">
                          <a:solidFill>
                            <a:srgbClr val="000000"/>
                          </a:solidFill>
                          <a:effectLst/>
                          <a:latin typeface="+mj-lt"/>
                        </a:rPr>
                        <a:t>Récit​</a:t>
                      </a:r>
                      <a:endParaRPr lang="en-GB" sz="1600" b="0" i="0">
                        <a:solidFill>
                          <a:srgbClr val="000000"/>
                        </a:solidFill>
                        <a:effectLst/>
                        <a:latin typeface="+mj-lt"/>
                      </a:endParaRPr>
                    </a:p>
                  </a:txBody>
                  <a:tcPr/>
                </a:tc>
                <a:tc>
                  <a:txBody>
                    <a:bodyPr/>
                    <a:lstStyle/>
                    <a:p>
                      <a:pPr algn="l" rtl="0" fontAlgn="base"/>
                      <a:r>
                        <a:rPr lang="en-GB" sz="1050" b="0" i="0">
                          <a:solidFill>
                            <a:srgbClr val="000000"/>
                          </a:solidFill>
                          <a:effectLst/>
                          <a:latin typeface="+mj-lt"/>
                        </a:rPr>
                        <a:t>Causes et conséquences​</a:t>
                      </a:r>
                      <a:endParaRPr lang="en-GB" sz="1600" b="0" i="0">
                        <a:solidFill>
                          <a:srgbClr val="000000"/>
                        </a:solidFill>
                        <a:effectLst/>
                        <a:latin typeface="+mj-lt"/>
                      </a:endParaRPr>
                    </a:p>
                  </a:txBody>
                  <a:tcPr/>
                </a:tc>
                <a:tc>
                  <a:txBody>
                    <a:bodyPr/>
                    <a:lstStyle/>
                    <a:p>
                      <a:pPr algn="l" rtl="0" fontAlgn="base"/>
                      <a:r>
                        <a:rPr lang="en-GB" sz="1050" b="0" i="0" dirty="0" err="1">
                          <a:solidFill>
                            <a:srgbClr val="000000"/>
                          </a:solidFill>
                          <a:effectLst/>
                          <a:latin typeface="+mj-lt"/>
                        </a:rPr>
                        <a:t>Scénario</a:t>
                      </a:r>
                      <a:r>
                        <a:rPr lang="en-GB" sz="1050" b="0" i="0" dirty="0">
                          <a:solidFill>
                            <a:srgbClr val="000000"/>
                          </a:solidFill>
                          <a:effectLst/>
                          <a:latin typeface="+mj-lt"/>
                        </a:rPr>
                        <a:t> </a:t>
                      </a:r>
                    </a:p>
                    <a:p>
                      <a:pPr algn="l" rtl="0" fontAlgn="base"/>
                      <a:r>
                        <a:rPr lang="en-GB" sz="1050" b="0" i="0" dirty="0" err="1">
                          <a:solidFill>
                            <a:srgbClr val="000000"/>
                          </a:solidFill>
                          <a:effectLst/>
                          <a:latin typeface="+mj-lt"/>
                        </a:rPr>
                        <a:t>d’urgence</a:t>
                      </a:r>
                      <a:r>
                        <a:rPr lang="en-GB" sz="1050" b="0" i="0" dirty="0">
                          <a:solidFill>
                            <a:srgbClr val="000000"/>
                          </a:solidFill>
                          <a:effectLst/>
                          <a:latin typeface="+mj-lt"/>
                        </a:rPr>
                        <a:t>​</a:t>
                      </a:r>
                      <a:endParaRPr lang="en-GB" sz="1600" b="0" i="0" dirty="0">
                        <a:solidFill>
                          <a:srgbClr val="000000"/>
                        </a:solidFill>
                        <a:effectLst/>
                        <a:latin typeface="+mj-lt"/>
                      </a:endParaRPr>
                    </a:p>
                  </a:txBody>
                  <a:tcPr/>
                </a:tc>
                <a:tc>
                  <a:txBody>
                    <a:bodyPr/>
                    <a:lstStyle/>
                    <a:p>
                      <a:pPr algn="l" rtl="0" fontAlgn="base"/>
                      <a:r>
                        <a:rPr lang="en-GB" sz="1050" b="0" i="0" dirty="0" err="1">
                          <a:solidFill>
                            <a:srgbClr val="000000"/>
                          </a:solidFill>
                          <a:effectLst/>
                          <a:latin typeface="+mj-lt"/>
                        </a:rPr>
                        <a:t>Classement</a:t>
                      </a:r>
                      <a:r>
                        <a:rPr lang="en-GB" sz="1050" b="0" i="0" dirty="0">
                          <a:solidFill>
                            <a:srgbClr val="000000"/>
                          </a:solidFill>
                          <a:effectLst/>
                          <a:latin typeface="+mj-lt"/>
                        </a:rPr>
                        <a:t> avec des </a:t>
                      </a:r>
                      <a:r>
                        <a:rPr lang="en-GB" sz="1050" b="0" i="0" dirty="0" err="1">
                          <a:solidFill>
                            <a:srgbClr val="000000"/>
                          </a:solidFill>
                          <a:effectLst/>
                          <a:latin typeface="+mj-lt"/>
                        </a:rPr>
                        <a:t>fèves</a:t>
                      </a:r>
                      <a:r>
                        <a:rPr lang="en-GB" sz="1050" b="0" i="0" dirty="0">
                          <a:solidFill>
                            <a:srgbClr val="000000"/>
                          </a:solidFill>
                          <a:effectLst/>
                          <a:latin typeface="+mj-lt"/>
                        </a:rPr>
                        <a:t>​</a:t>
                      </a:r>
                      <a:endParaRPr lang="en-GB" sz="1600" b="0" i="0" dirty="0">
                        <a:solidFill>
                          <a:srgbClr val="000000"/>
                        </a:solidFill>
                        <a:effectLst/>
                        <a:latin typeface="+mj-lt"/>
                      </a:endParaRPr>
                    </a:p>
                  </a:txBody>
                  <a:tcPr/>
                </a:tc>
                <a:tc>
                  <a:txBody>
                    <a:bodyPr/>
                    <a:lstStyle/>
                    <a:p>
                      <a:pPr algn="l" rtl="0" fontAlgn="base"/>
                      <a:r>
                        <a:rPr lang="en-GB" sz="1050" b="0" i="0">
                          <a:solidFill>
                            <a:srgbClr val="000000"/>
                          </a:solidFill>
                          <a:effectLst/>
                          <a:latin typeface="+mj-lt"/>
                        </a:rPr>
                        <a:t>Cercles de communication​</a:t>
                      </a:r>
                      <a:endParaRPr lang="en-GB" sz="1600" b="0" i="0">
                        <a:solidFill>
                          <a:srgbClr val="000000"/>
                        </a:solidFill>
                        <a:effectLst/>
                        <a:latin typeface="+mj-lt"/>
                      </a:endParaRPr>
                    </a:p>
                  </a:txBody>
                  <a:tcPr/>
                </a:tc>
                <a:tc>
                  <a:txBody>
                    <a:bodyPr/>
                    <a:lstStyle/>
                    <a:p>
                      <a:pPr algn="l" rtl="0" fontAlgn="base"/>
                      <a:r>
                        <a:rPr lang="en-GB" sz="1050" b="0" i="0" dirty="0">
                          <a:solidFill>
                            <a:srgbClr val="000000"/>
                          </a:solidFill>
                          <a:effectLst/>
                          <a:latin typeface="+mj-lt"/>
                        </a:rPr>
                        <a:t>Perspectives </a:t>
                      </a:r>
                    </a:p>
                    <a:p>
                      <a:pPr algn="l" rtl="0" fontAlgn="base"/>
                      <a:r>
                        <a:rPr lang="en-GB" sz="1050" b="0" i="0" dirty="0" err="1">
                          <a:solidFill>
                            <a:srgbClr val="000000"/>
                          </a:solidFill>
                          <a:effectLst/>
                          <a:latin typeface="+mj-lt"/>
                        </a:rPr>
                        <a:t>d’action</a:t>
                      </a:r>
                      <a:r>
                        <a:rPr lang="en-GB" sz="1050" b="0" i="0" dirty="0">
                          <a:solidFill>
                            <a:srgbClr val="000000"/>
                          </a:solidFill>
                          <a:effectLst/>
                          <a:latin typeface="+mj-lt"/>
                        </a:rPr>
                        <a:t>​</a:t>
                      </a:r>
                      <a:endParaRPr lang="en-GB" sz="1600" b="0" i="0" dirty="0">
                        <a:solidFill>
                          <a:srgbClr val="000000"/>
                        </a:solidFill>
                        <a:effectLst/>
                        <a:latin typeface="+mj-lt"/>
                      </a:endParaRPr>
                    </a:p>
                  </a:txBody>
                  <a:tcPr/>
                </a:tc>
                <a:extLst>
                  <a:ext uri="{0D108BD9-81ED-4DB2-BD59-A6C34878D82A}">
                    <a16:rowId xmlns:a16="http://schemas.microsoft.com/office/drawing/2014/main" val="10001"/>
                  </a:ext>
                </a:extLst>
              </a:tr>
              <a:tr h="754707">
                <a:tc>
                  <a:txBody>
                    <a:bodyPr/>
                    <a:lstStyle/>
                    <a:p>
                      <a:pPr defTabSz="289320">
                        <a:lnSpc>
                          <a:spcPct val="115000"/>
                        </a:lnSpc>
                        <a:spcBef>
                          <a:spcPts val="1000"/>
                        </a:spcBef>
                        <a:defRPr sz="1800"/>
                      </a:pPr>
                      <a:r>
                        <a:rPr sz="1400">
                          <a:latin typeface="+mj-lt"/>
                          <a:ea typeface="+mj-ea"/>
                          <a:cs typeface="+mj-cs"/>
                        </a:rPr>
                        <a:t>1.</a:t>
                      </a: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dirty="0"/>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lnSpc>
                          <a:spcPct val="115000"/>
                        </a:lnSpc>
                        <a:defRPr sz="1000">
                          <a:latin typeface="+mj-lt"/>
                          <a:ea typeface="+mj-ea"/>
                          <a:cs typeface="+mj-cs"/>
                        </a:defRPr>
                      </a:pPr>
                      <a:endParaRPr/>
                    </a:p>
                  </a:txBody>
                  <a:tcPr marL="0" marR="0" marT="0" marB="0" horzOverflow="overflow"/>
                </a:tc>
                <a:extLst>
                  <a:ext uri="{0D108BD9-81ED-4DB2-BD59-A6C34878D82A}">
                    <a16:rowId xmlns:a16="http://schemas.microsoft.com/office/drawing/2014/main" val="10002"/>
                  </a:ext>
                </a:extLst>
              </a:tr>
              <a:tr h="754707">
                <a:tc>
                  <a:txBody>
                    <a:bodyPr/>
                    <a:lstStyle/>
                    <a:p>
                      <a:pPr defTabSz="289320">
                        <a:lnSpc>
                          <a:spcPct val="115000"/>
                        </a:lnSpc>
                        <a:spcBef>
                          <a:spcPts val="1000"/>
                        </a:spcBef>
                        <a:defRPr sz="1800"/>
                      </a:pPr>
                      <a:r>
                        <a:rPr sz="1400">
                          <a:latin typeface="+mj-lt"/>
                          <a:ea typeface="+mj-ea"/>
                          <a:cs typeface="+mj-cs"/>
                        </a:rPr>
                        <a:t>2.</a:t>
                      </a: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dirty="0"/>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lnSpc>
                          <a:spcPct val="115000"/>
                        </a:lnSpc>
                        <a:defRPr sz="1000">
                          <a:latin typeface="+mj-lt"/>
                          <a:ea typeface="+mj-ea"/>
                          <a:cs typeface="+mj-cs"/>
                        </a:defRPr>
                      </a:pPr>
                      <a:endParaRPr/>
                    </a:p>
                  </a:txBody>
                  <a:tcPr marL="0" marR="0" marT="0" marB="0" horzOverflow="overflow"/>
                </a:tc>
                <a:extLst>
                  <a:ext uri="{0D108BD9-81ED-4DB2-BD59-A6C34878D82A}">
                    <a16:rowId xmlns:a16="http://schemas.microsoft.com/office/drawing/2014/main" val="10003"/>
                  </a:ext>
                </a:extLst>
              </a:tr>
              <a:tr h="754707">
                <a:tc>
                  <a:txBody>
                    <a:bodyPr/>
                    <a:lstStyle/>
                    <a:p>
                      <a:pPr defTabSz="289320">
                        <a:lnSpc>
                          <a:spcPct val="115000"/>
                        </a:lnSpc>
                        <a:spcBef>
                          <a:spcPts val="1000"/>
                        </a:spcBef>
                        <a:defRPr sz="1800"/>
                      </a:pPr>
                      <a:r>
                        <a:rPr sz="1400">
                          <a:latin typeface="+mj-lt"/>
                          <a:ea typeface="+mj-ea"/>
                          <a:cs typeface="+mj-cs"/>
                        </a:rPr>
                        <a:t>3.</a:t>
                      </a: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dirty="0"/>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lnSpc>
                          <a:spcPct val="115000"/>
                        </a:lnSpc>
                        <a:defRPr sz="1000">
                          <a:latin typeface="+mj-lt"/>
                          <a:ea typeface="+mj-ea"/>
                          <a:cs typeface="+mj-cs"/>
                        </a:defRPr>
                      </a:pPr>
                      <a:endParaRPr/>
                    </a:p>
                  </a:txBody>
                  <a:tcPr marL="0" marR="0" marT="0" marB="0" horzOverflow="overflow"/>
                </a:tc>
                <a:extLst>
                  <a:ext uri="{0D108BD9-81ED-4DB2-BD59-A6C34878D82A}">
                    <a16:rowId xmlns:a16="http://schemas.microsoft.com/office/drawing/2014/main" val="10004"/>
                  </a:ext>
                </a:extLst>
              </a:tr>
              <a:tr h="754707">
                <a:tc>
                  <a:txBody>
                    <a:bodyPr/>
                    <a:lstStyle/>
                    <a:p>
                      <a:pPr defTabSz="289320">
                        <a:lnSpc>
                          <a:spcPct val="115000"/>
                        </a:lnSpc>
                        <a:spcBef>
                          <a:spcPts val="1000"/>
                        </a:spcBef>
                        <a:defRPr sz="1800"/>
                      </a:pPr>
                      <a:r>
                        <a:rPr sz="1400">
                          <a:latin typeface="+mj-lt"/>
                          <a:ea typeface="+mj-ea"/>
                          <a:cs typeface="+mj-cs"/>
                        </a:rPr>
                        <a:t>4.</a:t>
                      </a: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lnSpc>
                          <a:spcPct val="115000"/>
                        </a:lnSpc>
                        <a:defRPr sz="1000">
                          <a:latin typeface="+mj-lt"/>
                          <a:ea typeface="+mj-ea"/>
                          <a:cs typeface="+mj-cs"/>
                        </a:defRPr>
                      </a:pPr>
                      <a:endParaRPr/>
                    </a:p>
                  </a:txBody>
                  <a:tcPr marL="0" marR="0" marT="0" marB="0" horzOverflow="overflow"/>
                </a:tc>
                <a:extLst>
                  <a:ext uri="{0D108BD9-81ED-4DB2-BD59-A6C34878D82A}">
                    <a16:rowId xmlns:a16="http://schemas.microsoft.com/office/drawing/2014/main" val="10005"/>
                  </a:ext>
                </a:extLst>
              </a:tr>
              <a:tr h="754706">
                <a:tc>
                  <a:txBody>
                    <a:bodyPr/>
                    <a:lstStyle/>
                    <a:p>
                      <a:pPr defTabSz="289320">
                        <a:lnSpc>
                          <a:spcPct val="114998"/>
                        </a:lnSpc>
                        <a:spcBef>
                          <a:spcPts val="1000"/>
                        </a:spcBef>
                        <a:defRPr sz="1800"/>
                      </a:pPr>
                      <a:r>
                        <a:rPr sz="1400">
                          <a:latin typeface="+mj-lt"/>
                          <a:ea typeface="+mj-ea"/>
                          <a:cs typeface="+mj-cs"/>
                        </a:rPr>
                        <a:t>5.</a:t>
                      </a: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lnSpc>
                          <a:spcPct val="114998"/>
                        </a:lnSpc>
                        <a:defRPr sz="1000">
                          <a:latin typeface="+mj-lt"/>
                          <a:ea typeface="+mj-ea"/>
                          <a:cs typeface="+mj-cs"/>
                        </a:defRPr>
                      </a:pPr>
                      <a:endParaRPr dirty="0"/>
                    </a:p>
                  </a:txBody>
                  <a:tcPr marL="0" marR="0" marT="0" marB="0" horzOverflow="overflow"/>
                </a:tc>
                <a:extLst>
                  <a:ext uri="{0D108BD9-81ED-4DB2-BD59-A6C34878D82A}">
                    <a16:rowId xmlns:a16="http://schemas.microsoft.com/office/drawing/2014/main" val="10006"/>
                  </a:ext>
                </a:extLst>
              </a:tr>
            </a:tbl>
          </a:graphicData>
        </a:graphic>
      </p:graphicFrame>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dirty="0"/>
              <a:t>Merci!</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Content Placeholder 2"/>
          <p:cNvSpPr txBox="1">
            <a:spLocks noGrp="1"/>
          </p:cNvSpPr>
          <p:nvPr>
            <p:ph type="body" idx="1"/>
          </p:nvPr>
        </p:nvSpPr>
        <p:spPr>
          <a:xfrm>
            <a:off x="561974" y="1100137"/>
            <a:ext cx="11001375" cy="5206965"/>
          </a:xfrm>
          <a:prstGeom prst="rect">
            <a:avLst/>
          </a:prstGeom>
        </p:spPr>
        <p:txBody>
          <a:bodyPr lIns="0" tIns="0" rIns="0" bIns="0" anchor="t">
            <a:normAutofit/>
          </a:bodyPr>
          <a:lstStyle/>
          <a:p>
            <a:pPr defTabSz="271962">
              <a:spcBef>
                <a:spcPts val="225"/>
              </a:spcBef>
              <a:defRPr sz="1879"/>
            </a:pPr>
            <a:r>
              <a:rPr lang="fr" sz="1600" b="1" dirty="0">
                <a:cs typeface="Segoe UI"/>
              </a:rPr>
              <a:t>Plateforme d’apprentissage de l’OMS sur la sécurité sanitaire – Supports de formation</a:t>
            </a:r>
            <a:endParaRPr lang="en-US" sz="1600" dirty="0">
              <a:cs typeface="Segoe UI"/>
            </a:endParaRP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Les présents supports de formation sont la propriété de © l’Organisation mondiale de la Santé (OMS), 2022. Tous droits réservés.</a:t>
            </a:r>
          </a:p>
          <a:p>
            <a:pPr defTabSz="271962">
              <a:spcBef>
                <a:spcPts val="225"/>
              </a:spcBef>
              <a:defRPr sz="1879"/>
            </a:pPr>
            <a:r>
              <a:rPr lang="fr" sz="1600" dirty="0">
                <a:cs typeface="Segoe UI"/>
              </a:rPr>
              <a:t>Votre utilisation des présents supports est soumise aux conditions d’utilisation de la « </a:t>
            </a:r>
            <a:r>
              <a:rPr lang="fr" sz="1600" u="sng" dirty="0">
                <a:solidFill>
                  <a:srgbClr val="0000FF"/>
                </a:solidFill>
                <a:cs typeface="Segoe UI"/>
                <a:hlinkClick r:id="rId2"/>
              </a:rPr>
              <a:t>Plateforme d’apprentissage de l’OMS sur la sécurité sanitaire – Supports de formation</a:t>
            </a:r>
            <a:r>
              <a:rPr lang="fr" sz="1600" dirty="0">
                <a:cs typeface="Segoe UI"/>
              </a:rPr>
              <a:t> », que vous avez acceptées en les téléchargeant, et qui sont disponibles sur la Plateforme d’apprentissage sur la sécurité sanitaire à l’adresse suivante : </a:t>
            </a:r>
            <a:r>
              <a:rPr lang="fr" sz="1600" u="sng" dirty="0">
                <a:solidFill>
                  <a:srgbClr val="0000FF"/>
                </a:solidFill>
                <a:cs typeface="Segoe UI"/>
                <a:hlinkClick r:id="rId3">
                  <a:extLst>
                    <a:ext uri="{A12FA001-AC4F-418D-AE19-62706E023703}">
                      <ahyp:hlinkClr xmlns:ahyp="http://schemas.microsoft.com/office/drawing/2018/hyperlinkcolor" val="tx"/>
                    </a:ext>
                  </a:extLst>
                </a:hlinkClick>
              </a:rPr>
              <a:t>https://extranet.who.int/hslp</a:t>
            </a:r>
            <a:r>
              <a:rPr lang="fr" sz="1600" dirty="0">
                <a:cs typeface="Segoe UI"/>
              </a:rPr>
              <a:t>.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Segoe UI"/>
                <a:hlinkClick r:id="rId4"/>
              </a:rPr>
              <a:t>https://extranet.who.int/hslp/</a:t>
            </a:r>
            <a:r>
              <a:rPr lang="fr" sz="1600" dirty="0">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600" dirty="0">
              <a:cs typeface="Segoe UI"/>
            </a:endParaRPr>
          </a:p>
          <a:p>
            <a:pPr defTabSz="271962">
              <a:spcBef>
                <a:spcPts val="225"/>
              </a:spcBef>
              <a:defRPr sz="1879"/>
            </a:pPr>
            <a:endParaRPr lang="fr" sz="1600" dirty="0">
              <a:cs typeface="Segoe UI"/>
            </a:endParaRPr>
          </a:p>
          <a:p>
            <a:pPr defTabSz="271962">
              <a:spcBef>
                <a:spcPts val="225"/>
              </a:spcBef>
              <a:defRPr sz="1879"/>
            </a:pPr>
            <a:r>
              <a:rPr lang="fr" sz="1600" dirty="0">
                <a:cs typeface="Segoe UI"/>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Segoe UI"/>
                <a:hlinkClick r:id="rId5"/>
              </a:rPr>
              <a:t>ihrhrt@who.int</a:t>
            </a:r>
            <a:r>
              <a:rPr lang="fr" sz="1600" dirty="0">
                <a:cs typeface="Segoe UI"/>
              </a:rPr>
              <a:t>.</a:t>
            </a:r>
            <a:endParaRPr dirty="0"/>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C7669D7-551A-4C62-8250-ED4DF4B5A5ED}">
  <ds:schemaRefs>
    <ds:schemaRef ds:uri="http://schemas.microsoft.com/sharepoint/v3/contenttype/forms"/>
  </ds:schemaRefs>
</ds:datastoreItem>
</file>

<file path=customXml/itemProps2.xml><?xml version="1.0" encoding="utf-8"?>
<ds:datastoreItem xmlns:ds="http://schemas.openxmlformats.org/officeDocument/2006/customXml" ds:itemID="{38900930-C79F-493A-BB7E-CD11C9956C6C}">
  <ds:schemaRefs>
    <ds:schemaRef ds:uri="http://schemas.microsoft.com/office/2006/metadata/properties"/>
    <ds:schemaRef ds:uri="http://purl.org/dc/terms/"/>
    <ds:schemaRef ds:uri="http://schemas.microsoft.com/office/2006/documentManagement/types"/>
    <ds:schemaRef ds:uri="450f158c-397a-4a9d-b005-a44c92e0fccb"/>
    <ds:schemaRef ds:uri="http://schemas.openxmlformats.org/package/2006/metadata/core-properties"/>
    <ds:schemaRef ds:uri="e2a64997-203d-4655-a595-383c2eb1e865"/>
    <ds:schemaRef ds:uri="http://purl.org/dc/elements/1.1/"/>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DA357B16-FC28-438A-A72C-7E5D1F8997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58</TotalTime>
  <Words>636</Words>
  <Application>Microsoft Office PowerPoint</Application>
  <PresentationFormat>Widescreen</PresentationFormat>
  <Paragraphs>54</Paragraphs>
  <Slides>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Calibri</vt:lpstr>
      <vt:lpstr>Segoe UI</vt:lpstr>
      <vt:lpstr>Source Sans Pro Bold</vt:lpstr>
      <vt:lpstr>Source Sans Pro Regular</vt:lpstr>
      <vt:lpstr>RRT_Theme_v3</vt:lpstr>
      <vt:lpstr>Exercice: Engager un dialogue avec la communauté</vt:lpstr>
      <vt:lpstr>Introduction</vt:lpstr>
      <vt:lpstr>Objectifs d’apprentissage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Exercise: creating community discussion</dc:title>
  <dc:creator>Hp</dc:creator>
  <cp:lastModifiedBy>GOMEZ, Paula</cp:lastModifiedBy>
  <cp:revision>13</cp:revision>
  <dcterms:modified xsi:type="dcterms:W3CDTF">2023-07-03T09:23:31Z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130000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